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70" d="100"/>
          <a:sy n="70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E396B-310B-4B97-9D3C-65A50B057138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E9197-7C10-4921-BC2F-26AC4C57D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25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1E9197-7C10-4921-BC2F-26AC4C57DD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9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75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9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84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45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5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89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41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75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6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770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FA08C-09D2-4AAF-AE3C-BCD13A61BE1E}" type="datetimeFigureOut">
              <a:rPr lang="en-US" smtClean="0"/>
              <a:t>7/11/2012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655BC-10E2-43B3-B302-68568E7F6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9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74" y="3276600"/>
            <a:ext cx="6788726" cy="257644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055426"/>
            <a:ext cx="2736632" cy="275315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384128"/>
            <a:ext cx="3886200" cy="4953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62000" y="5837803"/>
            <a:ext cx="3019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</a:rPr>
              <a:t>Education Technology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8787" y="6207135"/>
            <a:ext cx="337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</a:rPr>
              <a:t>Instructional Technology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910" y="6022469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</a:rPr>
              <a:t>&amp;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19600" y="5853044"/>
            <a:ext cx="170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</a:rPr>
              <a:t>Educational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</a:rPr>
              <a:t>   Media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udiowide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64425" y="5775055"/>
            <a:ext cx="1649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</a:rPr>
              <a:t>Technology</a:t>
            </a:r>
          </a:p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</a:rPr>
              <a:t>Integration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udiowide" pitchFamily="2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057400" y="2209800"/>
            <a:ext cx="1295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81600" y="3429000"/>
            <a:ext cx="89355" cy="1135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26277" y="2432001"/>
            <a:ext cx="2241323" cy="25209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8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Mata</dc:creator>
  <cp:lastModifiedBy>Bob Mata</cp:lastModifiedBy>
  <cp:revision>4</cp:revision>
  <dcterms:created xsi:type="dcterms:W3CDTF">2012-07-11T05:15:09Z</dcterms:created>
  <dcterms:modified xsi:type="dcterms:W3CDTF">2012-07-11T06:10:44Z</dcterms:modified>
</cp:coreProperties>
</file>